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C"/>
    <a:srgbClr val="363D23"/>
    <a:srgbClr val="444E2C"/>
    <a:srgbClr val="525D35"/>
    <a:srgbClr val="424B2B"/>
    <a:srgbClr val="FCF8EA"/>
    <a:srgbClr val="265444"/>
    <a:srgbClr val="6E6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0" autoAdjust="0"/>
    <p:restoredTop sz="95079" autoAdjust="0"/>
  </p:normalViewPr>
  <p:slideViewPr>
    <p:cSldViewPr snapToGrid="0" showGuides="1">
      <p:cViewPr varScale="1">
        <p:scale>
          <a:sx n="104" d="100"/>
          <a:sy n="104" d="100"/>
        </p:scale>
        <p:origin x="739" y="77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14/05/2023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52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56D2C67-597B-162A-9EA3-042F7A096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665" y="3337649"/>
            <a:ext cx="1455625" cy="149630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223C08F-770E-9061-A506-F0A072FFD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037" y="127662"/>
            <a:ext cx="1825197" cy="1876201"/>
          </a:xfrm>
          <a:prstGeom prst="rect">
            <a:avLst/>
          </a:prstGeom>
        </p:spPr>
      </p:pic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B84B28DA-D436-4987-5CE9-3E2BAF896C72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2C8502-F5D5-B36C-9FB7-79F07838968F}"/>
              </a:ext>
            </a:extLst>
          </p:cNvPr>
          <p:cNvGrpSpPr/>
          <p:nvPr userDrawn="1"/>
        </p:nvGrpSpPr>
        <p:grpSpPr>
          <a:xfrm>
            <a:off x="6899952" y="4062977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F452DB33-2F19-7162-A04E-3099A6E0263E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877D2DC7-4DFD-850A-2E01-6153DC5EDEAA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F32A6A95-FFD4-E983-82C4-2F367F7A8BB5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7858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63618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051629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63203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github.com/Aneliya05/CashRegist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18" Type="http://schemas.openxmlformats.org/officeDocument/2006/relationships/slide" Target="slide4.xml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26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ПРОЕКТ ПО МОДУЛ 8 </a:t>
            </a:r>
            <a:br>
              <a:rPr lang="bg-BG" sz="3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ВГРАДЕНИ СИСТЕМИ</a:t>
            </a:r>
            <a:b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Касов апарат</a:t>
            </a:r>
            <a:endParaRPr lang="bg-BG" sz="3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415" y="2614702"/>
            <a:ext cx="6190926" cy="1970192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bg-BG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ОТ: Анелия Лявова, Веселин </a:t>
            </a:r>
            <a:r>
              <a:rPr lang="bg-BG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Пискачев</a:t>
            </a:r>
            <a:r>
              <a:rPr lang="bg-BG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b="1" dirty="0">
                <a:effectLst/>
                <a:latin typeface="+mj-lt"/>
                <a:ea typeface="Calibri" panose="020F0502020204030204" pitchFamily="34" charset="0"/>
              </a:rPr>
              <a:t>Стоян Димитров</a:t>
            </a:r>
            <a:endParaRPr lang="en-US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bg-B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bg-B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256394"/>
            <a:chOff x="676027" y="181321"/>
            <a:chExt cx="7332948" cy="4256394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8478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408409"/>
            <a:ext cx="7102850" cy="4373504"/>
            <a:chOff x="1659659" y="408409"/>
            <a:chExt cx="7102850" cy="4373504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2431" y="408409"/>
              <a:ext cx="281272" cy="567364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455555"/>
            <a:ext cx="8251709" cy="4210604"/>
            <a:chOff x="364217" y="455555"/>
            <a:chExt cx="8251709" cy="4210604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4467" y="455555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929465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Картина 3" descr="Картина, която съдържа графична колекция, екранна снимка, Графика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91D3E326-D191-C6D9-E211-DF8B0260F2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51" y="3511717"/>
            <a:ext cx="1256167" cy="12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413D0A7F-F534-22C0-DB42-E6A302CA09DB}"/>
              </a:ext>
            </a:extLst>
          </p:cNvPr>
          <p:cNvGrpSpPr/>
          <p:nvPr/>
        </p:nvGrpSpPr>
        <p:grpSpPr>
          <a:xfrm>
            <a:off x="389164" y="30659"/>
            <a:ext cx="8365671" cy="4543087"/>
            <a:chOff x="200293" y="89621"/>
            <a:chExt cx="8365671" cy="4543087"/>
          </a:xfrm>
        </p:grpSpPr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A676C985-7C58-A576-6324-89FC06A6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280650">
              <a:off x="239705" y="50209"/>
              <a:ext cx="942715" cy="1021539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3EE347B-254A-7160-E57B-C454D4BC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6740812">
              <a:off x="7586823" y="-13901"/>
              <a:ext cx="684043" cy="98686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D9D25434-4A90-FABB-9679-1CC58966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408014">
              <a:off x="7643541" y="3710286"/>
              <a:ext cx="846709" cy="998136"/>
            </a:xfrm>
            <a:prstGeom prst="rect">
              <a:avLst/>
            </a:prstGeom>
          </p:spPr>
        </p:pic>
        <p:pic>
          <p:nvPicPr>
            <p:cNvPr id="46" name="Imagen 4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C5E5BAAB-4DA6-4603-87E4-429B8288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33711" y="535717"/>
              <a:ext cx="497096" cy="379081"/>
            </a:xfrm>
            <a:prstGeom prst="rect">
              <a:avLst/>
            </a:prstGeom>
          </p:spPr>
        </p:pic>
      </p:grpSp>
      <p:pic>
        <p:nvPicPr>
          <p:cNvPr id="49" name="Imagen 4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97A98C1-F136-4702-6637-9ACB15AF3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1551" y="983473"/>
            <a:ext cx="494502" cy="511171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AEA9C0BF-5910-E3D6-419F-1B9DA954F546}"/>
              </a:ext>
            </a:extLst>
          </p:cNvPr>
          <p:cNvGrpSpPr/>
          <p:nvPr/>
        </p:nvGrpSpPr>
        <p:grpSpPr>
          <a:xfrm>
            <a:off x="3548369" y="158541"/>
            <a:ext cx="5447865" cy="5027152"/>
            <a:chOff x="3548369" y="158541"/>
            <a:chExt cx="5447865" cy="5027152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448B16E-2A9C-D4E8-31D1-BD0C1C19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532827" flipV="1">
              <a:off x="3582754" y="4328850"/>
              <a:ext cx="822458" cy="891227"/>
            </a:xfrm>
            <a:prstGeom prst="rect">
              <a:avLst/>
            </a:prstGeom>
          </p:spPr>
        </p:pic>
        <p:pic>
          <p:nvPicPr>
            <p:cNvPr id="55" name="Imagen 54" descr="Icono&#10;&#10;Descripción generada automáticamente">
              <a:extLst>
                <a:ext uri="{FF2B5EF4-FFF2-40B4-BE49-F238E27FC236}">
                  <a16:creationId xmlns:a16="http://schemas.microsoft.com/office/drawing/2014/main" id="{D00D3890-3531-8BEA-D6F7-3784CE3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4000" y="158541"/>
              <a:ext cx="506406" cy="528073"/>
            </a:xfrm>
            <a:prstGeom prst="rect">
              <a:avLst/>
            </a:prstGeom>
          </p:spPr>
        </p:pic>
        <p:pic>
          <p:nvPicPr>
            <p:cNvPr id="56" name="Imagen 55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A3301A2-7DC6-FD7E-0C74-AA4050A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8441370" y="1836527"/>
              <a:ext cx="554864" cy="401322"/>
            </a:xfrm>
            <a:prstGeom prst="rect">
              <a:avLst/>
            </a:prstGeom>
          </p:spPr>
        </p:pic>
        <p:pic>
          <p:nvPicPr>
            <p:cNvPr id="58" name="Imagen 57" descr="Logotipo, Icono&#10;&#10;Descripción generada automáticamente">
              <a:extLst>
                <a:ext uri="{FF2B5EF4-FFF2-40B4-BE49-F238E27FC236}">
                  <a16:creationId xmlns:a16="http://schemas.microsoft.com/office/drawing/2014/main" id="{134F0662-6BCE-28F2-51E7-27E10C2C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627" y="2747122"/>
              <a:ext cx="482291" cy="473072"/>
            </a:xfrm>
            <a:prstGeom prst="rect">
              <a:avLst/>
            </a:prstGeom>
          </p:spPr>
        </p:pic>
      </p:grp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B2152F2-BA8D-BB01-D35E-29BEE9DA43DB}"/>
              </a:ext>
            </a:extLst>
          </p:cNvPr>
          <p:cNvSpPr txBox="1"/>
          <p:nvPr/>
        </p:nvSpPr>
        <p:spPr>
          <a:xfrm>
            <a:off x="676067" y="742592"/>
            <a:ext cx="78691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Разпределение на задачи:</a:t>
            </a:r>
          </a:p>
          <a:p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Анелия </a:t>
            </a:r>
            <a:r>
              <a:rPr lang="bg-BG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Лявова</a:t>
            </a:r>
            <a:r>
              <a:rPr lang="bg-BG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 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код за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ардуино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и документация</a:t>
            </a:r>
          </a:p>
          <a:p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Стоян Димитров: 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презентация и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свързване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на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устройството</a:t>
            </a:r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Веселин </a:t>
            </a:r>
            <a:r>
              <a:rPr lang="ru-RU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Пискачев</a:t>
            </a:r>
            <a:r>
              <a:rPr lang="ru-RU" sz="2000" dirty="0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 </a:t>
            </a:r>
            <a:r>
              <a:rPr lang="ru-RU" sz="2000" dirty="0" err="1">
                <a:solidFill>
                  <a:schemeClr val="accent4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с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набдяване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с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необходимите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компоненти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и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помощ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със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свързването</a:t>
            </a:r>
            <a:r>
              <a:rPr lang="ru-RU" sz="2000" b="0" i="0" dirty="0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на </a:t>
            </a:r>
            <a:r>
              <a:rPr lang="ru-RU" sz="2000" b="0" i="0" dirty="0" err="1">
                <a:solidFill>
                  <a:schemeClr val="accent4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устройството</a:t>
            </a:r>
            <a:endParaRPr lang="ru-RU" sz="2000" b="0" i="0" dirty="0">
              <a:solidFill>
                <a:schemeClr val="accent4"/>
              </a:solidFill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bg-BG" sz="2400" dirty="0">
              <a:solidFill>
                <a:schemeClr val="accent4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bg-BG" sz="3200" dirty="0">
              <a:solidFill>
                <a:schemeClr val="accent4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C781CA1-126B-5DC4-DC2E-2D24E6DFA555}"/>
              </a:ext>
            </a:extLst>
          </p:cNvPr>
          <p:cNvSpPr txBox="1"/>
          <p:nvPr/>
        </p:nvSpPr>
        <p:spPr>
          <a:xfrm>
            <a:off x="3483474" y="3754577"/>
            <a:ext cx="26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20000"/>
                    <a:lumOff val="8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bg-BG" sz="36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BA411CE2-E61C-F033-D51F-25238933C86A}"/>
              </a:ext>
            </a:extLst>
          </p:cNvPr>
          <p:cNvSpPr/>
          <p:nvPr/>
        </p:nvSpPr>
        <p:spPr>
          <a:xfrm>
            <a:off x="194498" y="2081412"/>
            <a:ext cx="4308675" cy="22446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accent1"/>
                </a:solidFill>
              </a:rPr>
              <a:t>Процес на работа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C25731-4F43-8089-2400-A282984C586D}"/>
              </a:ext>
            </a:extLst>
          </p:cNvPr>
          <p:cNvGrpSpPr/>
          <p:nvPr/>
        </p:nvGrpSpPr>
        <p:grpSpPr>
          <a:xfrm>
            <a:off x="395932" y="113485"/>
            <a:ext cx="8545397" cy="4742635"/>
            <a:chOff x="395932" y="113485"/>
            <a:chExt cx="8545397" cy="474263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D0EA32F-B9D9-424A-3349-8FBA72CA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8257286" y="3869260"/>
              <a:ext cx="684043" cy="98686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B020A4A7-1DCD-A29A-7F4F-AE453E7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53145">
              <a:off x="7948000" y="113485"/>
              <a:ext cx="846709" cy="998136"/>
            </a:xfrm>
            <a:prstGeom prst="rect">
              <a:avLst/>
            </a:prstGeom>
          </p:spPr>
        </p:pic>
        <p:pic>
          <p:nvPicPr>
            <p:cNvPr id="30" name="Imagen 29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A634B631-75FA-CD48-48DB-FFBF623F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95932" y="816947"/>
              <a:ext cx="497096" cy="379081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8EADD02D-6EA9-C0D4-BA79-97F67CA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1365" y="4362690"/>
              <a:ext cx="420780" cy="456720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CF555C-313A-3384-0D2E-8E5DEFD9D0F3}"/>
              </a:ext>
            </a:extLst>
          </p:cNvPr>
          <p:cNvGrpSpPr/>
          <p:nvPr/>
        </p:nvGrpSpPr>
        <p:grpSpPr>
          <a:xfrm>
            <a:off x="500282" y="1344217"/>
            <a:ext cx="8302588" cy="3093498"/>
            <a:chOff x="500282" y="1344217"/>
            <a:chExt cx="8302588" cy="3093498"/>
          </a:xfrm>
        </p:grpSpPr>
        <p:pic>
          <p:nvPicPr>
            <p:cNvPr id="33" name="Imagen 3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B022700-ECCD-C3A1-EFEE-0EE421FA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8368" y="1344217"/>
              <a:ext cx="494502" cy="511171"/>
            </a:xfrm>
            <a:prstGeom prst="rect">
              <a:avLst/>
            </a:prstGeom>
          </p:spPr>
        </p:pic>
        <p:pic>
          <p:nvPicPr>
            <p:cNvPr id="34" name="Imagen 33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85903E9-9825-76C4-9D00-1D6BD582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6934" flipH="1">
              <a:off x="8369235" y="2859557"/>
              <a:ext cx="281272" cy="567364"/>
            </a:xfrm>
            <a:prstGeom prst="rect">
              <a:avLst/>
            </a:prstGeom>
          </p:spPr>
        </p:pic>
        <p:pic>
          <p:nvPicPr>
            <p:cNvPr id="36" name="Imagen 35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0B46268-F245-A00B-B0AE-656B4EFF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282" y="3909642"/>
              <a:ext cx="365768" cy="528073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8032B25-EA31-F2D8-4F76-828E87D118DC}"/>
              </a:ext>
            </a:extLst>
          </p:cNvPr>
          <p:cNvGrpSpPr/>
          <p:nvPr/>
        </p:nvGrpSpPr>
        <p:grpSpPr>
          <a:xfrm>
            <a:off x="166451" y="1156247"/>
            <a:ext cx="8767261" cy="1826732"/>
            <a:chOff x="234092" y="1059352"/>
            <a:chExt cx="8767261" cy="1826732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5A61B7A-48B4-92A3-D814-256066C7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90528" flipV="1">
              <a:off x="268477" y="2029241"/>
              <a:ext cx="822458" cy="891227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65168A05-DD9E-EEBA-3BDD-1D8C9C37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811" y="1059352"/>
              <a:ext cx="506406" cy="528073"/>
            </a:xfrm>
            <a:prstGeom prst="rect">
              <a:avLst/>
            </a:prstGeom>
          </p:spPr>
        </p:pic>
        <p:pic>
          <p:nvPicPr>
            <p:cNvPr id="41" name="Imagen 40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65883D9-1D4B-BC97-0B89-98B006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929" flipH="1">
              <a:off x="8434943" y="1800970"/>
              <a:ext cx="566410" cy="385071"/>
            </a:xfrm>
            <a:prstGeom prst="rect">
              <a:avLst/>
            </a:prstGeom>
          </p:spPr>
        </p:pic>
      </p:grp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26C3762-D694-28AB-36A8-A16B9B0DDD09}"/>
              </a:ext>
            </a:extLst>
          </p:cNvPr>
          <p:cNvSpPr txBox="1"/>
          <p:nvPr/>
        </p:nvSpPr>
        <p:spPr>
          <a:xfrm>
            <a:off x="1748707" y="1156247"/>
            <a:ext cx="554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1. </a:t>
            </a:r>
            <a:r>
              <a:rPr lang="en-US" dirty="0" err="1"/>
              <a:t>TinkerCad</a:t>
            </a:r>
            <a:r>
              <a:rPr lang="en-US" dirty="0"/>
              <a:t> </a:t>
            </a:r>
            <a:r>
              <a:rPr lang="bg-BG" dirty="0"/>
              <a:t>схема</a:t>
            </a:r>
          </a:p>
        </p:txBody>
      </p:sp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55417445-E586-9D15-864C-46C157605AF0}"/>
              </a:ext>
            </a:extLst>
          </p:cNvPr>
          <p:cNvSpPr/>
          <p:nvPr/>
        </p:nvSpPr>
        <p:spPr>
          <a:xfrm>
            <a:off x="5818542" y="4173678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041C2877-9ABA-55E5-2D01-739B93B93D7B}"/>
              </a:ext>
            </a:extLst>
          </p:cNvPr>
          <p:cNvSpPr/>
          <p:nvPr/>
        </p:nvSpPr>
        <p:spPr>
          <a:xfrm>
            <a:off x="4745929" y="2020906"/>
            <a:ext cx="4308675" cy="23051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EE92F-C30F-C6CB-6993-7A85AE01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5" y="2346356"/>
            <a:ext cx="3689973" cy="16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149F6-50F0-76BC-F9B9-033A8010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3" y="2129377"/>
            <a:ext cx="4130963" cy="20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Мащабиране на слайд 11">
                <a:extLst>
                  <a:ext uri="{FF2B5EF4-FFF2-40B4-BE49-F238E27FC236}">
                    <a16:creationId xmlns:a16="http://schemas.microsoft.com/office/drawing/2014/main" id="{E56D586E-D02E-23BB-21AB-77ABECEB0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9693541"/>
                  </p:ext>
                </p:extLst>
              </p:nvPr>
            </p:nvGraphicFramePr>
            <p:xfrm>
              <a:off x="3347255" y="3266768"/>
              <a:ext cx="684698" cy="684698"/>
            </p:xfrm>
            <a:graphic>
              <a:graphicData uri="http://schemas.microsoft.com/office/powerpoint/2016/slidezoom">
                <pslz:sldZm>
                  <pslz:sldZmObj sldId="264" cId="1516366115">
                    <pslz:zmPr id="{B52C61E0-7A0E-4CD0-90B5-876AB38E8D0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4698" cy="684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Мащабиране на слайд 1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56D586E-D02E-23BB-21AB-77ABECEB0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7255" y="3266768"/>
                <a:ext cx="684698" cy="684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Мащабиране на слайд 15">
                <a:extLst>
                  <a:ext uri="{FF2B5EF4-FFF2-40B4-BE49-F238E27FC236}">
                    <a16:creationId xmlns:a16="http://schemas.microsoft.com/office/drawing/2014/main" id="{6DBB2CDD-B044-E160-2DC2-D23B8B262D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288844"/>
                  </p:ext>
                </p:extLst>
              </p:nvPr>
            </p:nvGraphicFramePr>
            <p:xfrm>
              <a:off x="8027096" y="2236730"/>
              <a:ext cx="655735" cy="655735"/>
            </p:xfrm>
            <a:graphic>
              <a:graphicData uri="http://schemas.microsoft.com/office/powerpoint/2016/slidezoom">
                <pslz:sldZm>
                  <pslz:sldZmObj sldId="265" cId="502497148">
                    <pslz:zmPr id="{3E0C1F5C-13B9-4476-BA22-F340884C2A87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5735" cy="6557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Мащабиране на слайд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DBB2CDD-B044-E160-2DC2-D23B8B262D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7096" y="2236730"/>
                <a:ext cx="655735" cy="6557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F8C050A-2748-6CA3-73A9-C30B24E2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058672"/>
            <a:ext cx="8178799" cy="30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3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F4C05AF-CF5D-E46B-A753-9E38D54E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0415" y="482600"/>
            <a:ext cx="5763169" cy="4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49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accent1"/>
                </a:solidFill>
              </a:rPr>
              <a:t>Процес на работа</a:t>
            </a:r>
            <a:endParaRPr lang="en-US" dirty="0"/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37" name="Текстово поле 36">
            <a:extLst>
              <a:ext uri="{FF2B5EF4-FFF2-40B4-BE49-F238E27FC236}">
                <a16:creationId xmlns:a16="http://schemas.microsoft.com/office/drawing/2014/main" id="{B5FD9FCC-B9F9-494B-2011-FA4E15355559}"/>
              </a:ext>
            </a:extLst>
          </p:cNvPr>
          <p:cNvSpPr txBox="1"/>
          <p:nvPr/>
        </p:nvSpPr>
        <p:spPr>
          <a:xfrm>
            <a:off x="2663168" y="1334436"/>
            <a:ext cx="39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Начало на свързване на схемата</a:t>
            </a:r>
          </a:p>
        </p:txBody>
      </p:sp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B0ED9E7A-607B-5EBD-F650-C55738B6A622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78E12-5535-C582-31D7-2BEF8719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40" y="1897806"/>
            <a:ext cx="3673146" cy="27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56DCE60F-5FFA-BFD9-3208-26660DAFB7DB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113659" y="448562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A161A8E-761D-4BA3-1D0A-982E3DF79C8E}"/>
              </a:ext>
            </a:extLst>
          </p:cNvPr>
          <p:cNvSpPr txBox="1"/>
          <p:nvPr/>
        </p:nvSpPr>
        <p:spPr>
          <a:xfrm>
            <a:off x="2769354" y="719173"/>
            <a:ext cx="36042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440E41-C8CC-52A1-5820-6A752A39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23" y="1942435"/>
            <a:ext cx="3835356" cy="26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1CA2B87-E27C-4DAA-553C-C6626A90FDF9}"/>
              </a:ext>
            </a:extLst>
          </p:cNvPr>
          <p:cNvSpPr txBox="1"/>
          <p:nvPr/>
        </p:nvSpPr>
        <p:spPr>
          <a:xfrm>
            <a:off x="2747899" y="1279312"/>
            <a:ext cx="36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Началото на работещия дисплей</a:t>
            </a: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3F1FC37E-4F18-E33B-5788-50A6DE971D81}"/>
              </a:ext>
            </a:extLst>
          </p:cNvPr>
          <p:cNvSpPr/>
          <p:nvPr/>
        </p:nvSpPr>
        <p:spPr>
          <a:xfrm>
            <a:off x="1835045" y="1749209"/>
            <a:ext cx="5199936" cy="3021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45DA4D3-BAB2-C273-2102-0391B1B4E79F}"/>
              </a:ext>
            </a:extLst>
          </p:cNvPr>
          <p:cNvGrpSpPr/>
          <p:nvPr/>
        </p:nvGrpSpPr>
        <p:grpSpPr>
          <a:xfrm>
            <a:off x="464894" y="109480"/>
            <a:ext cx="8145135" cy="4794183"/>
            <a:chOff x="464894" y="109480"/>
            <a:chExt cx="8145135" cy="4794183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919552B8-020A-A43A-20AB-55AA566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728875">
              <a:off x="1681084" y="109480"/>
              <a:ext cx="942715" cy="1021539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E3A19012-FB0B-7134-E7C4-0C12E78D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925986" y="3916803"/>
              <a:ext cx="684043" cy="986860"/>
            </a:xfrm>
            <a:prstGeom prst="rect">
              <a:avLst/>
            </a:prstGeom>
          </p:spPr>
        </p:pic>
        <p:pic>
          <p:nvPicPr>
            <p:cNvPr id="36" name="Imagen 3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3D0B4EB-EC98-2D90-3AB4-05CC750D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114596" y="227548"/>
              <a:ext cx="497096" cy="379081"/>
            </a:xfrm>
            <a:prstGeom prst="rect">
              <a:avLst/>
            </a:prstGeom>
          </p:spPr>
        </p:pic>
        <p:pic>
          <p:nvPicPr>
            <p:cNvPr id="37" name="Imagen 3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F851128-F3E6-056C-7365-E9D7F78A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894" y="928480"/>
              <a:ext cx="420780" cy="45672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B712549-FED2-CD46-3DC9-8BAA837950F8}"/>
              </a:ext>
            </a:extLst>
          </p:cNvPr>
          <p:cNvGrpSpPr/>
          <p:nvPr/>
        </p:nvGrpSpPr>
        <p:grpSpPr>
          <a:xfrm>
            <a:off x="862866" y="1131081"/>
            <a:ext cx="7949834" cy="3846516"/>
            <a:chOff x="862866" y="1131081"/>
            <a:chExt cx="7949834" cy="3846516"/>
          </a:xfrm>
        </p:grpSpPr>
        <p:pic>
          <p:nvPicPr>
            <p:cNvPr id="39" name="Imagen 3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979310D-3DCA-A0B9-3D88-FF65AA36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8198" y="1131081"/>
              <a:ext cx="494502" cy="511171"/>
            </a:xfrm>
            <a:prstGeom prst="rect">
              <a:avLst/>
            </a:prstGeom>
          </p:spPr>
        </p:pic>
        <p:pic>
          <p:nvPicPr>
            <p:cNvPr id="40" name="Imagen 3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C48CCE20-21EA-AA70-9CB0-DD7872F1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8307" y="4410233"/>
              <a:ext cx="281272" cy="567364"/>
            </a:xfrm>
            <a:prstGeom prst="rect">
              <a:avLst/>
            </a:prstGeom>
          </p:spPr>
        </p:pic>
        <p:pic>
          <p:nvPicPr>
            <p:cNvPr id="41" name="Imagen 4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7E14C119-DC70-8E73-3EA2-448C4CC0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883499" y="4355007"/>
              <a:ext cx="565406" cy="351389"/>
            </a:xfrm>
            <a:prstGeom prst="rect">
              <a:avLst/>
            </a:prstGeom>
          </p:spPr>
        </p:pic>
        <p:pic>
          <p:nvPicPr>
            <p:cNvPr id="42" name="Imagen 4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CD76EB3-DA00-5180-768C-7AE386B5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2866" y="1378216"/>
              <a:ext cx="365768" cy="5280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59A7309-B5FF-D3C4-5C13-6AE3D0CCA695}"/>
              </a:ext>
            </a:extLst>
          </p:cNvPr>
          <p:cNvGrpSpPr/>
          <p:nvPr/>
        </p:nvGrpSpPr>
        <p:grpSpPr>
          <a:xfrm>
            <a:off x="1166167" y="455408"/>
            <a:ext cx="7449759" cy="4355077"/>
            <a:chOff x="1166167" y="455408"/>
            <a:chExt cx="7449759" cy="4355077"/>
          </a:xfrm>
        </p:grpSpPr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D60BF896-DB01-87C3-76CF-E9045206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913196" flipV="1">
              <a:off x="1166167" y="3919258"/>
              <a:ext cx="822458" cy="891227"/>
            </a:xfrm>
            <a:prstGeom prst="rect">
              <a:avLst/>
            </a:prstGeom>
          </p:spPr>
        </p:pic>
        <p:pic>
          <p:nvPicPr>
            <p:cNvPr id="47" name="Imagen 46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1B935C5-75CF-77A9-67C4-A3F910DA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8" name="Imagen 47" descr="Logotipo, Icono&#10;&#10;Descripción generada automáticamente">
              <a:extLst>
                <a:ext uri="{FF2B5EF4-FFF2-40B4-BE49-F238E27FC236}">
                  <a16:creationId xmlns:a16="http://schemas.microsoft.com/office/drawing/2014/main" id="{846FCE0F-BFCD-9756-6665-9D4F01E5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95645" y="455408"/>
              <a:ext cx="482291" cy="473072"/>
            </a:xfrm>
            <a:prstGeom prst="rect">
              <a:avLst/>
            </a:prstGeom>
          </p:spPr>
        </p:pic>
      </p:grp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6F8CCF0-5C4A-09D4-DCC6-5AB2E267D7EE}"/>
              </a:ext>
            </a:extLst>
          </p:cNvPr>
          <p:cNvSpPr txBox="1"/>
          <p:nvPr/>
        </p:nvSpPr>
        <p:spPr>
          <a:xfrm>
            <a:off x="2589781" y="450279"/>
            <a:ext cx="42783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  <a:p>
            <a:endParaRPr lang="bg-B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EC5520-98E0-5624-491A-9B789CC1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06" y="1929712"/>
            <a:ext cx="3726584" cy="266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7DBA5759-A8BF-28DA-9725-0737F2AC2AF8}"/>
              </a:ext>
            </a:extLst>
          </p:cNvPr>
          <p:cNvSpPr txBox="1"/>
          <p:nvPr/>
        </p:nvSpPr>
        <p:spPr>
          <a:xfrm>
            <a:off x="2671019" y="1156840"/>
            <a:ext cx="3734053" cy="38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Минахме през много бъгове…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3FD8A323-ED2F-F3F0-3B55-F450D9BE85AE}"/>
              </a:ext>
            </a:extLst>
          </p:cNvPr>
          <p:cNvGrpSpPr/>
          <p:nvPr/>
        </p:nvGrpSpPr>
        <p:grpSpPr>
          <a:xfrm>
            <a:off x="4470932" y="1305172"/>
            <a:ext cx="4205187" cy="3587761"/>
            <a:chOff x="4470932" y="1305172"/>
            <a:chExt cx="4205187" cy="3587761"/>
          </a:xfrm>
        </p:grpSpPr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ACF3F4FB-02ED-8A82-5246-064BEDFE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969656" y="1305172"/>
              <a:ext cx="684043" cy="98686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7AADCE4-B883-2971-5496-571D0446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21322">
              <a:off x="5608262" y="3894797"/>
              <a:ext cx="846709" cy="998136"/>
            </a:xfrm>
            <a:prstGeom prst="rect">
              <a:avLst/>
            </a:prstGeom>
          </p:spPr>
        </p:pic>
        <p:pic>
          <p:nvPicPr>
            <p:cNvPr id="48" name="Imagen 47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555DFCB-A29B-29FC-7095-6113DE005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5439" flipH="1">
              <a:off x="8179023" y="3769384"/>
              <a:ext cx="497096" cy="379081"/>
            </a:xfrm>
            <a:prstGeom prst="rect">
              <a:avLst/>
            </a:prstGeom>
          </p:spPr>
        </p:pic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A9D23D7-D831-10ED-CFEB-94156CD2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0932" y="3769128"/>
              <a:ext cx="420780" cy="45672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2FFD3C1-1920-24DA-B8E1-21B147B96444}"/>
              </a:ext>
            </a:extLst>
          </p:cNvPr>
          <p:cNvGrpSpPr/>
          <p:nvPr/>
        </p:nvGrpSpPr>
        <p:grpSpPr>
          <a:xfrm>
            <a:off x="423194" y="1199937"/>
            <a:ext cx="7720010" cy="3505330"/>
            <a:chOff x="357279" y="1201700"/>
            <a:chExt cx="7720010" cy="3505330"/>
          </a:xfrm>
        </p:grpSpPr>
        <p:pic>
          <p:nvPicPr>
            <p:cNvPr id="51" name="Imagen 5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D0F15EE-484C-4D9E-93E3-27618528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279" y="1201700"/>
              <a:ext cx="494502" cy="511171"/>
            </a:xfrm>
            <a:prstGeom prst="rect">
              <a:avLst/>
            </a:prstGeom>
          </p:spPr>
        </p:pic>
        <p:pic>
          <p:nvPicPr>
            <p:cNvPr id="52" name="Imagen 51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4D20C36-4B12-B9E2-DCBA-254A9872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13353" y="2825463"/>
              <a:ext cx="281272" cy="567364"/>
            </a:xfrm>
            <a:prstGeom prst="rect">
              <a:avLst/>
            </a:prstGeom>
          </p:spPr>
        </p:pic>
        <p:pic>
          <p:nvPicPr>
            <p:cNvPr id="53" name="Imagen 52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1B49EB6D-6FD5-0E63-242D-95C9F522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618892" y="4248632"/>
              <a:ext cx="565406" cy="351389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E71A9F9-7EAC-A5B0-4CC1-B11F97304A9F}"/>
              </a:ext>
            </a:extLst>
          </p:cNvPr>
          <p:cNvGrpSpPr/>
          <p:nvPr/>
        </p:nvGrpSpPr>
        <p:grpSpPr>
          <a:xfrm>
            <a:off x="423194" y="1512520"/>
            <a:ext cx="4308798" cy="3188684"/>
            <a:chOff x="350233" y="1495163"/>
            <a:chExt cx="4308798" cy="3188684"/>
          </a:xfrm>
        </p:grpSpPr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4B651B14-DB45-E0BB-9A34-B5FE902E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619168" flipV="1">
              <a:off x="1884288" y="3792620"/>
              <a:ext cx="822458" cy="891227"/>
            </a:xfrm>
            <a:prstGeom prst="rect">
              <a:avLst/>
            </a:prstGeom>
          </p:spPr>
        </p:pic>
        <p:pic>
          <p:nvPicPr>
            <p:cNvPr id="57" name="Imagen 56" descr="Icono&#10;&#10;Descripción generada automáticamente">
              <a:extLst>
                <a:ext uri="{FF2B5EF4-FFF2-40B4-BE49-F238E27FC236}">
                  <a16:creationId xmlns:a16="http://schemas.microsoft.com/office/drawing/2014/main" id="{229950CB-6CB5-1F1C-0513-A81518D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0233" y="3905301"/>
              <a:ext cx="506406" cy="528073"/>
            </a:xfrm>
            <a:prstGeom prst="rect">
              <a:avLst/>
            </a:prstGeom>
          </p:spPr>
        </p:pic>
        <p:pic>
          <p:nvPicPr>
            <p:cNvPr id="59" name="Imagen 58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3BB438-E14C-ACD0-0B8F-6BF22CE0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6115" flipH="1">
              <a:off x="494022" y="1594046"/>
              <a:ext cx="566410" cy="385071"/>
            </a:xfrm>
            <a:prstGeom prst="rect">
              <a:avLst/>
            </a:prstGeom>
          </p:spPr>
        </p:pic>
        <p:pic>
          <p:nvPicPr>
            <p:cNvPr id="60" name="Imagen 59" descr="Logotipo, Icono&#10;&#10;Descripción generada automáticamente">
              <a:extLst>
                <a:ext uri="{FF2B5EF4-FFF2-40B4-BE49-F238E27FC236}">
                  <a16:creationId xmlns:a16="http://schemas.microsoft.com/office/drawing/2014/main" id="{65940058-594A-01D9-2852-2F97327C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6740" y="1495163"/>
              <a:ext cx="482291" cy="473072"/>
            </a:xfrm>
            <a:prstGeom prst="rect">
              <a:avLst/>
            </a:prstGeom>
          </p:spPr>
        </p:pic>
      </p:grp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BC52070-0634-0A7D-882F-50E1C6C98EE3}"/>
              </a:ext>
            </a:extLst>
          </p:cNvPr>
          <p:cNvSpPr txBox="1"/>
          <p:nvPr/>
        </p:nvSpPr>
        <p:spPr>
          <a:xfrm>
            <a:off x="2589781" y="450279"/>
            <a:ext cx="42783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500" dirty="0">
                <a:solidFill>
                  <a:schemeClr val="accent1"/>
                </a:solidFill>
              </a:rPr>
              <a:t>Процес на работа</a:t>
            </a:r>
            <a:endParaRPr lang="bg-BG" sz="3500" dirty="0"/>
          </a:p>
          <a:p>
            <a:endParaRPr lang="bg-BG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0BD498-6ACD-4F7B-09F3-D412BA41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" y="2180526"/>
            <a:ext cx="3157767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0A3F71A-1CE8-3567-9BD8-70C6BA07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87" y="2177933"/>
            <a:ext cx="3008204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51F3400-ED1A-9C13-D723-F4613268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34" y="2177933"/>
            <a:ext cx="3008205" cy="24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74EC6243-1706-BB68-19E2-1137B0554F13}"/>
              </a:ext>
            </a:extLst>
          </p:cNvPr>
          <p:cNvSpPr txBox="1"/>
          <p:nvPr/>
        </p:nvSpPr>
        <p:spPr>
          <a:xfrm>
            <a:off x="2589781" y="1206608"/>
            <a:ext cx="530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Завършването на устройството</a:t>
            </a: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: със заоблени ъгли 1">
            <a:extLst>
              <a:ext uri="{FF2B5EF4-FFF2-40B4-BE49-F238E27FC236}">
                <a16:creationId xmlns:a16="http://schemas.microsoft.com/office/drawing/2014/main" id="{8A78DB11-7D68-7A5E-DD56-79A1E7022AFF}"/>
              </a:ext>
            </a:extLst>
          </p:cNvPr>
          <p:cNvSpPr/>
          <p:nvPr/>
        </p:nvSpPr>
        <p:spPr>
          <a:xfrm>
            <a:off x="1902542" y="2249982"/>
            <a:ext cx="5020158" cy="28935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>
                <a:solidFill>
                  <a:schemeClr val="accent1"/>
                </a:solidFill>
              </a:rPr>
              <a:t>Идей</a:t>
            </a:r>
            <a:r>
              <a:rPr lang="bg-BG" dirty="0">
                <a:solidFill>
                  <a:schemeClr val="accent1"/>
                </a:solidFill>
              </a:rPr>
              <a:t> за бъдещето на това устройство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84973" y="906993"/>
            <a:ext cx="8828558" cy="3679372"/>
            <a:chOff x="84973" y="906993"/>
            <a:chExt cx="8828558" cy="3679372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84973" y="906993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8078079" y="1398703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556331" y="202660"/>
            <a:ext cx="8258726" cy="4484373"/>
            <a:chOff x="547239" y="191381"/>
            <a:chExt cx="8258726" cy="4484373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7239" y="191381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289172"/>
            <a:ext cx="8477475" cy="4524782"/>
            <a:chOff x="-93430" y="81210"/>
            <a:chExt cx="8477475" cy="4524782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1754" y="81210"/>
              <a:ext cx="482291" cy="473072"/>
            </a:xfrm>
            <a:prstGeom prst="rect">
              <a:avLst/>
            </a:prstGeom>
          </p:spPr>
        </p:pic>
      </p:grpSp>
      <p:sp>
        <p:nvSpPr>
          <p:cNvPr id="49" name="Текстово поле 48">
            <a:extLst>
              <a:ext uri="{FF2B5EF4-FFF2-40B4-BE49-F238E27FC236}">
                <a16:creationId xmlns:a16="http://schemas.microsoft.com/office/drawing/2014/main" id="{383408A9-B697-5260-9FE9-D1C50C98D4F6}"/>
              </a:ext>
            </a:extLst>
          </p:cNvPr>
          <p:cNvSpPr txBox="1"/>
          <p:nvPr/>
        </p:nvSpPr>
        <p:spPr>
          <a:xfrm>
            <a:off x="1039456" y="1049653"/>
            <a:ext cx="714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bg-BG" dirty="0"/>
              <a:t> Да се създаде база данни</a:t>
            </a:r>
            <a:r>
              <a:rPr lang="en-US" dirty="0"/>
              <a:t>,</a:t>
            </a:r>
            <a:r>
              <a:rPr lang="bg-BG" dirty="0"/>
              <a:t> в която да се запазват повече продукти</a:t>
            </a:r>
            <a:r>
              <a:rPr lang="en-US" dirty="0"/>
              <a:t>,</a:t>
            </a:r>
            <a:r>
              <a:rPr lang="bg-BG" dirty="0"/>
              <a:t> и да се свърже с апарата</a:t>
            </a:r>
          </a:p>
          <a:p>
            <a:pPr algn="l" fontAlgn="base">
              <a:buFont typeface="+mj-lt"/>
              <a:buAutoNum type="arabicPeriod"/>
            </a:pPr>
            <a:r>
              <a:rPr lang="bg-BG" dirty="0"/>
              <a:t> Да се добавят нови функции като връщане на ресто,</a:t>
            </a:r>
            <a:r>
              <a:rPr lang="en-US" dirty="0"/>
              <a:t> </a:t>
            </a:r>
            <a:r>
              <a:rPr lang="bg-BG" dirty="0"/>
              <a:t>отваряне на онази касичка с парите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42D20-2660-B4DB-A4F9-EEBE63D87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0"/>
          <a:stretch/>
        </p:blipFill>
        <p:spPr bwMode="auto">
          <a:xfrm>
            <a:off x="2484890" y="2535382"/>
            <a:ext cx="3656153" cy="24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</TotalTime>
  <Words>135</Words>
  <Application>Microsoft Office PowerPoint</Application>
  <PresentationFormat>Презентация на цял екран (16:9)</PresentationFormat>
  <Paragraphs>24</Paragraphs>
  <Slides>10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Arial</vt:lpstr>
      <vt:lpstr>Cabin</vt:lpstr>
      <vt:lpstr>Calibri</vt:lpstr>
      <vt:lpstr>Cavolini</vt:lpstr>
      <vt:lpstr>Doppio One</vt:lpstr>
      <vt:lpstr>Office Theme</vt:lpstr>
      <vt:lpstr>ПРОЕКТ ПО МОДУЛ 8  ВГРАДЕНИ СИСТЕМИ Касов апарат</vt:lpstr>
      <vt:lpstr>Процес на работа</vt:lpstr>
      <vt:lpstr>Презентация на PowerPoint</vt:lpstr>
      <vt:lpstr>Презентация на PowerPoint</vt:lpstr>
      <vt:lpstr>Процес на работа</vt:lpstr>
      <vt:lpstr>Презентация на PowerPoint</vt:lpstr>
      <vt:lpstr>Презентация на PowerPoint</vt:lpstr>
      <vt:lpstr>Презентация на PowerPoint</vt:lpstr>
      <vt:lpstr>Идей за бъдещето на това устройство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МОДУЛ 8  ВГРАДЕНИ СИСТЕМИ Касов апарат</dc:title>
  <cp:lastModifiedBy>Анелия Ц. Лявова</cp:lastModifiedBy>
  <cp:revision>6</cp:revision>
  <dcterms:created xsi:type="dcterms:W3CDTF">2021-10-12T08:06:43Z</dcterms:created>
  <dcterms:modified xsi:type="dcterms:W3CDTF">2023-05-14T07:36:16Z</dcterms:modified>
</cp:coreProperties>
</file>